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376898-2641-0E67-50A1-A536EC497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898AE3-45F3-6A61-BF7F-FC2CDDA40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BCA8A9-BE52-E336-3D22-A1A5D9E0D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0CC32D-4C41-416B-0F82-D43E9B795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61C2A9-C072-F669-0E43-4372D357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27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50971-7A2D-2C52-ECF3-AADFE6308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588F029-0F70-20D3-AC42-1308522EE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257AA9-24E5-1E32-DBBF-604984FF5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88355A-5C37-7D96-6C48-44702B5E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C0D71C-AC39-1CE0-3ADD-FB041039B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22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F14FEEF-CC3F-C760-6DC4-C769CB84F9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8ECE289-0F59-AD4B-E57A-7C5AD69F7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45B8F1-9AF5-E493-0D81-2C7169B03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CEB9C9-BA81-AB77-5336-F245E2BF6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CC6983-744E-9782-4C47-72F76F45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17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0D427D-EEF1-B8F1-D6B4-B76760C4D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52BDB2-8703-7445-3D85-985B2E491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BA057D-2EF3-0F26-EF12-4F1EDC137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5BA01D-453E-1BB0-AD4B-F5DC0013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546618-A5D9-7DC5-26C1-D4E2AFC4D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00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EBB1F-E374-5197-9295-4501E5161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CC19E6-4A51-E409-047C-C696390B7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52960F-95FF-3386-6B0D-A9ECA01FF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3AEF98-5777-DAC9-CB6F-AFE445D1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EC51F8-E11B-07EE-5FDB-E3CE38EE1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42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43B2E-A420-CE8E-6760-57471987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9667A4-A200-9E81-BF9F-B6CF4E5F1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A48FFC-282C-98D6-33AF-0339C381D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FD940B-95BD-87EC-E439-39C84FA67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C0E9B3D-1C63-634D-325F-8C331D087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E5FA311-7374-9804-1765-F898FC39C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965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4C417-E7E5-4DF7-019B-E7075593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3FF510-7BDB-AC30-A5E8-CB5E9672A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6B69FE-F4EB-D41E-F20A-0DD651BA2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C4BBF22-3E15-072F-D403-E72E3E0E5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D4CF504-32D1-E75E-3279-23A85BA8A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5A80865-69C9-EE95-25EF-193301F25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CEC745C-4A21-B0BE-C92B-BC266D10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7C79A6C-7783-23DA-89B8-220059366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44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9C1DF-1EDF-EC58-1C2C-5947B7018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2E7D0E3-9BB9-59D1-6E1D-00048477E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662C25-E112-52D3-B43A-326A51DE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2759D15-ACC8-75A9-3B00-D4C08BA4B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68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ABB0662-29FC-D121-B5F4-F2356BEF3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6CB36D8-D912-5B29-4B42-4D7F20109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ED8D74-D6EA-B85C-5923-29837246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17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093D44-55E8-31F4-ABB9-CD0EF76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C8C66C-E14C-64AA-1277-5AC2C3D9A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BDF7BE7-4CA1-09A3-4B86-C28EEC492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1D2A9ED-38BA-3807-F06A-3DAECBAD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33BBFE-8732-C9C5-D728-F0833DFD6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E2710E-6495-616F-2D09-EAB6FEB6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17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025118-EE8F-4DC3-BA5B-0D91F5843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D4CA4A-80D6-13D3-1991-140EE6CBDA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AF6058-7280-BA4A-F4B3-F24DF7144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7964316-BCB0-1F7C-F525-89A41C3F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6D7AC6-22C6-BA33-EC68-988EA7E38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9BEEEE6-6E1F-8B6D-8C68-C8F095195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298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D1DEFAE-538F-90DE-C492-C0157EC16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021DA-BBED-5B77-19CD-707ADE0E1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6D396F-94D6-0456-7534-943F3AD3E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CE7827-DAF3-A1A9-B086-049BD6A13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E08D17-AABE-0ADE-4199-98EFC5686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00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uppieren 151">
            <a:extLst>
              <a:ext uri="{FF2B5EF4-FFF2-40B4-BE49-F238E27FC236}">
                <a16:creationId xmlns:a16="http://schemas.microsoft.com/office/drawing/2014/main" id="{BAD2B2AC-D6E9-28F6-E0D2-766F4E21B26F}"/>
              </a:ext>
            </a:extLst>
          </p:cNvPr>
          <p:cNvGrpSpPr/>
          <p:nvPr/>
        </p:nvGrpSpPr>
        <p:grpSpPr>
          <a:xfrm>
            <a:off x="1327297" y="116958"/>
            <a:ext cx="9537405" cy="6624084"/>
            <a:chOff x="683568" y="764704"/>
            <a:chExt cx="7416824" cy="4859669"/>
          </a:xfrm>
        </p:grpSpPr>
        <p:grpSp>
          <p:nvGrpSpPr>
            <p:cNvPr id="56" name="Gruppieren 55">
              <a:extLst>
                <a:ext uri="{FF2B5EF4-FFF2-40B4-BE49-F238E27FC236}">
                  <a16:creationId xmlns:a16="http://schemas.microsoft.com/office/drawing/2014/main" id="{1E8E0D60-38C3-3D00-3E4C-E662224D84CF}"/>
                </a:ext>
              </a:extLst>
            </p:cNvPr>
            <p:cNvGrpSpPr/>
            <p:nvPr/>
          </p:nvGrpSpPr>
          <p:grpSpPr>
            <a:xfrm>
              <a:off x="683568" y="764704"/>
              <a:ext cx="7416824" cy="4859669"/>
              <a:chOff x="1497325" y="836712"/>
              <a:chExt cx="6531059" cy="4621241"/>
            </a:xfrm>
          </p:grpSpPr>
          <p:grpSp>
            <p:nvGrpSpPr>
              <p:cNvPr id="5" name="Gruppieren 4">
                <a:extLst>
                  <a:ext uri="{FF2B5EF4-FFF2-40B4-BE49-F238E27FC236}">
                    <a16:creationId xmlns:a16="http://schemas.microsoft.com/office/drawing/2014/main" id="{AE03B8B8-9702-49B0-900D-CF226156B2EE}"/>
                  </a:ext>
                </a:extLst>
              </p:cNvPr>
              <p:cNvGrpSpPr/>
              <p:nvPr/>
            </p:nvGrpSpPr>
            <p:grpSpPr>
              <a:xfrm>
                <a:off x="1497325" y="836712"/>
                <a:ext cx="6531059" cy="4621241"/>
                <a:chOff x="1529004" y="1238832"/>
                <a:chExt cx="6531059" cy="4621241"/>
              </a:xfrm>
            </p:grpSpPr>
            <p:sp>
              <p:nvSpPr>
                <p:cNvPr id="3" name="Textfeld 2">
                  <a:extLst>
                    <a:ext uri="{FF2B5EF4-FFF2-40B4-BE49-F238E27FC236}">
                      <a16:creationId xmlns:a16="http://schemas.microsoft.com/office/drawing/2014/main" id="{CA79A195-1882-48DF-807E-170E132C04AC}"/>
                    </a:ext>
                  </a:extLst>
                </p:cNvPr>
                <p:cNvSpPr txBox="1"/>
                <p:nvPr/>
              </p:nvSpPr>
              <p:spPr>
                <a:xfrm>
                  <a:off x="1647089" y="1238832"/>
                  <a:ext cx="6412974" cy="390688"/>
                </a:xfrm>
                <a:prstGeom prst="rect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normAutofit lnSpcReduction="10000"/>
                </a:bodyPr>
                <a:lstStyle/>
                <a:p>
                  <a:pPr algn="ctr"/>
                  <a:r>
                    <a:rPr lang="de-DE" sz="2100" dirty="0"/>
                    <a:t>Aufbauorganisation - Matrixorganisation</a:t>
                  </a:r>
                </a:p>
              </p:txBody>
            </p:sp>
            <p:sp>
              <p:nvSpPr>
                <p:cNvPr id="4" name="Textfeld 3">
                  <a:extLst>
                    <a:ext uri="{FF2B5EF4-FFF2-40B4-BE49-F238E27FC236}">
                      <a16:creationId xmlns:a16="http://schemas.microsoft.com/office/drawing/2014/main" id="{6BB966FF-95DB-4CEA-B9D9-BC91EC435A9B}"/>
                    </a:ext>
                  </a:extLst>
                </p:cNvPr>
                <p:cNvSpPr txBox="1"/>
                <p:nvPr/>
              </p:nvSpPr>
              <p:spPr>
                <a:xfrm>
                  <a:off x="1529004" y="5552763"/>
                  <a:ext cx="6531059" cy="307310"/>
                </a:xfrm>
                <a:prstGeom prst="rect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de-DE" sz="1500" dirty="0"/>
                    <a:t>bwl.bildungsbibel.de</a:t>
                  </a:r>
                </a:p>
              </p:txBody>
            </p:sp>
          </p:grpSp>
          <p:sp>
            <p:nvSpPr>
              <p:cNvPr id="6" name="Rechteck: abgerundete Ecken 5">
                <a:extLst>
                  <a:ext uri="{FF2B5EF4-FFF2-40B4-BE49-F238E27FC236}">
                    <a16:creationId xmlns:a16="http://schemas.microsoft.com/office/drawing/2014/main" id="{8177C5AC-C485-2313-5EE4-AF672217418B}"/>
                  </a:ext>
                </a:extLst>
              </p:cNvPr>
              <p:cNvSpPr/>
              <p:nvPr/>
            </p:nvSpPr>
            <p:spPr>
              <a:xfrm>
                <a:off x="3522664" y="1452988"/>
                <a:ext cx="2480379" cy="458670"/>
              </a:xfrm>
              <a:prstGeom prst="round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000" b="1" dirty="0"/>
                  <a:t>Unternehmensleitung</a:t>
                </a:r>
              </a:p>
            </p:txBody>
          </p:sp>
          <p:sp>
            <p:nvSpPr>
              <p:cNvPr id="7" name="Rechteck: abgerundete Ecken 6">
                <a:extLst>
                  <a:ext uri="{FF2B5EF4-FFF2-40B4-BE49-F238E27FC236}">
                    <a16:creationId xmlns:a16="http://schemas.microsoft.com/office/drawing/2014/main" id="{851ACD9F-C53E-3A51-E244-11CAB610A633}"/>
                  </a:ext>
                </a:extLst>
              </p:cNvPr>
              <p:cNvSpPr/>
              <p:nvPr/>
            </p:nvSpPr>
            <p:spPr>
              <a:xfrm>
                <a:off x="5957954" y="2173780"/>
                <a:ext cx="865672" cy="430887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900" b="1" dirty="0"/>
                  <a:t>Vertrieb</a:t>
                </a:r>
              </a:p>
            </p:txBody>
          </p:sp>
          <p:sp>
            <p:nvSpPr>
              <p:cNvPr id="8" name="Rechteck: abgerundete Ecken 7">
                <a:extLst>
                  <a:ext uri="{FF2B5EF4-FFF2-40B4-BE49-F238E27FC236}">
                    <a16:creationId xmlns:a16="http://schemas.microsoft.com/office/drawing/2014/main" id="{6EF8E8E7-179D-041A-F5B4-5CDF791ACE34}"/>
                  </a:ext>
                </a:extLst>
              </p:cNvPr>
              <p:cNvSpPr/>
              <p:nvPr/>
            </p:nvSpPr>
            <p:spPr>
              <a:xfrm>
                <a:off x="2892308" y="2173780"/>
                <a:ext cx="865672" cy="430887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900" b="1" dirty="0"/>
                  <a:t>Einkauf</a:t>
                </a:r>
              </a:p>
            </p:txBody>
          </p:sp>
          <p:sp>
            <p:nvSpPr>
              <p:cNvPr id="9" name="Rechteck: abgerundete Ecken 8">
                <a:extLst>
                  <a:ext uri="{FF2B5EF4-FFF2-40B4-BE49-F238E27FC236}">
                    <a16:creationId xmlns:a16="http://schemas.microsoft.com/office/drawing/2014/main" id="{167C19F5-F0FB-9B89-DB13-F726B7411CC5}"/>
                  </a:ext>
                </a:extLst>
              </p:cNvPr>
              <p:cNvSpPr/>
              <p:nvPr/>
            </p:nvSpPr>
            <p:spPr>
              <a:xfrm>
                <a:off x="3886078" y="2186178"/>
                <a:ext cx="865672" cy="430887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900" b="1" dirty="0"/>
                  <a:t>Finanzen</a:t>
                </a:r>
              </a:p>
            </p:txBody>
          </p:sp>
          <p:sp>
            <p:nvSpPr>
              <p:cNvPr id="10" name="Rechteck: abgerundete Ecken 9">
                <a:extLst>
                  <a:ext uri="{FF2B5EF4-FFF2-40B4-BE49-F238E27FC236}">
                    <a16:creationId xmlns:a16="http://schemas.microsoft.com/office/drawing/2014/main" id="{ED03F891-A57D-74EC-6A25-C8F7E956DF62}"/>
                  </a:ext>
                </a:extLst>
              </p:cNvPr>
              <p:cNvSpPr/>
              <p:nvPr/>
            </p:nvSpPr>
            <p:spPr>
              <a:xfrm>
                <a:off x="4921375" y="2173780"/>
                <a:ext cx="865672" cy="430887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900" b="1" dirty="0"/>
                  <a:t>Produktion</a:t>
                </a:r>
              </a:p>
            </p:txBody>
          </p:sp>
          <p:sp>
            <p:nvSpPr>
              <p:cNvPr id="12" name="Rechteck: abgerundete Ecken 11">
                <a:extLst>
                  <a:ext uri="{FF2B5EF4-FFF2-40B4-BE49-F238E27FC236}">
                    <a16:creationId xmlns:a16="http://schemas.microsoft.com/office/drawing/2014/main" id="{ED3EE7DE-3CA9-0AB0-DA7A-A17D6B0027E7}"/>
                  </a:ext>
                </a:extLst>
              </p:cNvPr>
              <p:cNvSpPr/>
              <p:nvPr/>
            </p:nvSpPr>
            <p:spPr>
              <a:xfrm>
                <a:off x="1668923" y="2850361"/>
                <a:ext cx="1006967" cy="430887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900" b="1" dirty="0"/>
                  <a:t>Produkt / Region / Markt A</a:t>
                </a:r>
              </a:p>
            </p:txBody>
          </p:sp>
          <p:sp>
            <p:nvSpPr>
              <p:cNvPr id="13" name="Rechteck: abgerundete Ecken 12">
                <a:extLst>
                  <a:ext uri="{FF2B5EF4-FFF2-40B4-BE49-F238E27FC236}">
                    <a16:creationId xmlns:a16="http://schemas.microsoft.com/office/drawing/2014/main" id="{C37EC69B-4B81-63FD-AEBF-DBF0C2690837}"/>
                  </a:ext>
                </a:extLst>
              </p:cNvPr>
              <p:cNvSpPr/>
              <p:nvPr/>
            </p:nvSpPr>
            <p:spPr>
              <a:xfrm>
                <a:off x="1668923" y="3561104"/>
                <a:ext cx="1006967" cy="430887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900" b="1" dirty="0"/>
                  <a:t>Produkt / Region / Markt B</a:t>
                </a:r>
              </a:p>
            </p:txBody>
          </p:sp>
          <p:sp>
            <p:nvSpPr>
              <p:cNvPr id="14" name="Rechteck: abgerundete Ecken 13">
                <a:extLst>
                  <a:ext uri="{FF2B5EF4-FFF2-40B4-BE49-F238E27FC236}">
                    <a16:creationId xmlns:a16="http://schemas.microsoft.com/office/drawing/2014/main" id="{B9504D01-5174-5788-A351-7CE01774E226}"/>
                  </a:ext>
                </a:extLst>
              </p:cNvPr>
              <p:cNvSpPr/>
              <p:nvPr/>
            </p:nvSpPr>
            <p:spPr>
              <a:xfrm>
                <a:off x="1668923" y="4289696"/>
                <a:ext cx="1006967" cy="430887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900" b="1" dirty="0"/>
                  <a:t>Produkt / Region / Markt C</a:t>
                </a:r>
              </a:p>
            </p:txBody>
          </p:sp>
        </p:grpSp>
        <p:sp>
          <p:nvSpPr>
            <p:cNvPr id="2" name="Rechteck: abgerundete Ecken 1">
              <a:extLst>
                <a:ext uri="{FF2B5EF4-FFF2-40B4-BE49-F238E27FC236}">
                  <a16:creationId xmlns:a16="http://schemas.microsoft.com/office/drawing/2014/main" id="{AEF3A98B-57A4-2E51-6B42-F99C704739C6}"/>
                </a:ext>
              </a:extLst>
            </p:cNvPr>
            <p:cNvSpPr/>
            <p:nvPr/>
          </p:nvSpPr>
          <p:spPr>
            <a:xfrm>
              <a:off x="5748027" y="2954253"/>
              <a:ext cx="983077" cy="309102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V-PRM A</a:t>
              </a:r>
            </a:p>
          </p:txBody>
        </p:sp>
        <p:sp>
          <p:nvSpPr>
            <p:cNvPr id="15" name="Rechteck: abgerundete Ecken 14">
              <a:extLst>
                <a:ext uri="{FF2B5EF4-FFF2-40B4-BE49-F238E27FC236}">
                  <a16:creationId xmlns:a16="http://schemas.microsoft.com/office/drawing/2014/main" id="{E472FE70-5D39-8579-F1CF-F947DC1591EA}"/>
                </a:ext>
              </a:extLst>
            </p:cNvPr>
            <p:cNvSpPr/>
            <p:nvPr/>
          </p:nvSpPr>
          <p:spPr>
            <a:xfrm>
              <a:off x="2267744" y="2954253"/>
              <a:ext cx="983077" cy="309102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E-PRM A</a:t>
              </a:r>
            </a:p>
          </p:txBody>
        </p:sp>
        <p:sp>
          <p:nvSpPr>
            <p:cNvPr id="17" name="Rechteck: abgerundete Ecken 16">
              <a:extLst>
                <a:ext uri="{FF2B5EF4-FFF2-40B4-BE49-F238E27FC236}">
                  <a16:creationId xmlns:a16="http://schemas.microsoft.com/office/drawing/2014/main" id="{4C86411D-E5BB-C706-25FE-47201A3CDEB0}"/>
                </a:ext>
              </a:extLst>
            </p:cNvPr>
            <p:cNvSpPr/>
            <p:nvPr/>
          </p:nvSpPr>
          <p:spPr>
            <a:xfrm>
              <a:off x="3396292" y="2954253"/>
              <a:ext cx="983077" cy="309102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F-PRM A</a:t>
              </a:r>
            </a:p>
          </p:txBody>
        </p:sp>
        <p:sp>
          <p:nvSpPr>
            <p:cNvPr id="18" name="Rechteck: abgerundete Ecken 17">
              <a:extLst>
                <a:ext uri="{FF2B5EF4-FFF2-40B4-BE49-F238E27FC236}">
                  <a16:creationId xmlns:a16="http://schemas.microsoft.com/office/drawing/2014/main" id="{5BACA4C8-9774-7DD2-EECC-686A1E8C3E29}"/>
                </a:ext>
              </a:extLst>
            </p:cNvPr>
            <p:cNvSpPr/>
            <p:nvPr/>
          </p:nvSpPr>
          <p:spPr>
            <a:xfrm>
              <a:off x="4571501" y="2954253"/>
              <a:ext cx="983077" cy="309102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P-PRM A</a:t>
              </a:r>
            </a:p>
          </p:txBody>
        </p:sp>
        <p:sp>
          <p:nvSpPr>
            <p:cNvPr id="20" name="Rechteck: abgerundete Ecken 19">
              <a:extLst>
                <a:ext uri="{FF2B5EF4-FFF2-40B4-BE49-F238E27FC236}">
                  <a16:creationId xmlns:a16="http://schemas.microsoft.com/office/drawing/2014/main" id="{817A533F-F0FC-84EF-AB31-A647DC6784CF}"/>
                </a:ext>
              </a:extLst>
            </p:cNvPr>
            <p:cNvSpPr/>
            <p:nvPr/>
          </p:nvSpPr>
          <p:spPr>
            <a:xfrm>
              <a:off x="5748027" y="3703128"/>
              <a:ext cx="983077" cy="309102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V-PRM B</a:t>
              </a:r>
            </a:p>
          </p:txBody>
        </p:sp>
        <p:sp>
          <p:nvSpPr>
            <p:cNvPr id="22" name="Rechteck: abgerundete Ecken 21">
              <a:extLst>
                <a:ext uri="{FF2B5EF4-FFF2-40B4-BE49-F238E27FC236}">
                  <a16:creationId xmlns:a16="http://schemas.microsoft.com/office/drawing/2014/main" id="{4674B544-D924-6D9C-A30F-1E4B2F28C5F3}"/>
                </a:ext>
              </a:extLst>
            </p:cNvPr>
            <p:cNvSpPr/>
            <p:nvPr/>
          </p:nvSpPr>
          <p:spPr>
            <a:xfrm>
              <a:off x="2267743" y="3703128"/>
              <a:ext cx="983077" cy="309102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E-PRM B</a:t>
              </a:r>
            </a:p>
          </p:txBody>
        </p:sp>
        <p:sp>
          <p:nvSpPr>
            <p:cNvPr id="24" name="Rechteck: abgerundete Ecken 23">
              <a:extLst>
                <a:ext uri="{FF2B5EF4-FFF2-40B4-BE49-F238E27FC236}">
                  <a16:creationId xmlns:a16="http://schemas.microsoft.com/office/drawing/2014/main" id="{9EBCDBF2-1F71-FD62-0235-A141BC5E0954}"/>
                </a:ext>
              </a:extLst>
            </p:cNvPr>
            <p:cNvSpPr/>
            <p:nvPr/>
          </p:nvSpPr>
          <p:spPr>
            <a:xfrm>
              <a:off x="3396292" y="3703128"/>
              <a:ext cx="983077" cy="309102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F-PRM B</a:t>
              </a:r>
            </a:p>
          </p:txBody>
        </p:sp>
        <p:sp>
          <p:nvSpPr>
            <p:cNvPr id="26" name="Rechteck: abgerundete Ecken 25">
              <a:extLst>
                <a:ext uri="{FF2B5EF4-FFF2-40B4-BE49-F238E27FC236}">
                  <a16:creationId xmlns:a16="http://schemas.microsoft.com/office/drawing/2014/main" id="{95FF76F5-2AB9-B26C-13F5-AE83C5D855A2}"/>
                </a:ext>
              </a:extLst>
            </p:cNvPr>
            <p:cNvSpPr/>
            <p:nvPr/>
          </p:nvSpPr>
          <p:spPr>
            <a:xfrm>
              <a:off x="4571501" y="3703128"/>
              <a:ext cx="983077" cy="309102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P-PRM B</a:t>
              </a:r>
            </a:p>
          </p:txBody>
        </p:sp>
        <p:sp>
          <p:nvSpPr>
            <p:cNvPr id="28" name="Rechteck: abgerundete Ecken 27">
              <a:extLst>
                <a:ext uri="{FF2B5EF4-FFF2-40B4-BE49-F238E27FC236}">
                  <a16:creationId xmlns:a16="http://schemas.microsoft.com/office/drawing/2014/main" id="{109C5655-33E6-56C3-59EF-F9D761632CA0}"/>
                </a:ext>
              </a:extLst>
            </p:cNvPr>
            <p:cNvSpPr/>
            <p:nvPr/>
          </p:nvSpPr>
          <p:spPr>
            <a:xfrm>
              <a:off x="5749163" y="4467850"/>
              <a:ext cx="983077" cy="309102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V-PRM C</a:t>
              </a:r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16970BC3-3052-B08A-DDF0-921B76F8F242}"/>
                </a:ext>
              </a:extLst>
            </p:cNvPr>
            <p:cNvSpPr/>
            <p:nvPr/>
          </p:nvSpPr>
          <p:spPr>
            <a:xfrm>
              <a:off x="2267742" y="4467850"/>
              <a:ext cx="983077" cy="309102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E-PRM C</a:t>
              </a:r>
            </a:p>
          </p:txBody>
        </p:sp>
        <p:sp>
          <p:nvSpPr>
            <p:cNvPr id="32" name="Rechteck: abgerundete Ecken 31">
              <a:extLst>
                <a:ext uri="{FF2B5EF4-FFF2-40B4-BE49-F238E27FC236}">
                  <a16:creationId xmlns:a16="http://schemas.microsoft.com/office/drawing/2014/main" id="{66F01558-474D-3B46-7081-289AB35B18BB}"/>
                </a:ext>
              </a:extLst>
            </p:cNvPr>
            <p:cNvSpPr/>
            <p:nvPr/>
          </p:nvSpPr>
          <p:spPr>
            <a:xfrm>
              <a:off x="3397428" y="4467850"/>
              <a:ext cx="983077" cy="309102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F-PRM C</a:t>
              </a:r>
            </a:p>
          </p:txBody>
        </p:sp>
        <p:sp>
          <p:nvSpPr>
            <p:cNvPr id="34" name="Rechteck: abgerundete Ecken 33">
              <a:extLst>
                <a:ext uri="{FF2B5EF4-FFF2-40B4-BE49-F238E27FC236}">
                  <a16:creationId xmlns:a16="http://schemas.microsoft.com/office/drawing/2014/main" id="{F6F4AB34-B1C2-EF61-AB25-B01EF75FA327}"/>
                </a:ext>
              </a:extLst>
            </p:cNvPr>
            <p:cNvSpPr/>
            <p:nvPr/>
          </p:nvSpPr>
          <p:spPr>
            <a:xfrm>
              <a:off x="4572637" y="4467850"/>
              <a:ext cx="983077" cy="309102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P-PRM C</a:t>
              </a:r>
            </a:p>
          </p:txBody>
        </p:sp>
        <p:cxnSp>
          <p:nvCxnSpPr>
            <p:cNvPr id="38" name="Verbinder: gewinkelt 37">
              <a:extLst>
                <a:ext uri="{FF2B5EF4-FFF2-40B4-BE49-F238E27FC236}">
                  <a16:creationId xmlns:a16="http://schemas.microsoft.com/office/drawing/2014/main" id="{8C344401-5F1A-5B9B-E98D-3C9600C70478}"/>
                </a:ext>
              </a:extLst>
            </p:cNvPr>
            <p:cNvCxnSpPr>
              <a:stCxn id="6" idx="1"/>
              <a:endCxn id="12" idx="0"/>
            </p:cNvCxnSpPr>
            <p:nvPr/>
          </p:nvCxnSpPr>
          <p:spPr>
            <a:xfrm rot="10800000" flipV="1">
              <a:off x="1450207" y="1653943"/>
              <a:ext cx="1533384" cy="1228301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Verbinder: gewinkelt 41">
              <a:extLst>
                <a:ext uri="{FF2B5EF4-FFF2-40B4-BE49-F238E27FC236}">
                  <a16:creationId xmlns:a16="http://schemas.microsoft.com/office/drawing/2014/main" id="{5EA197D6-7B67-CEE8-4E52-FE92246C86C0}"/>
                </a:ext>
              </a:extLst>
            </p:cNvPr>
            <p:cNvCxnSpPr>
              <a:stCxn id="6" idx="2"/>
              <a:endCxn id="8" idx="0"/>
            </p:cNvCxnSpPr>
            <p:nvPr/>
          </p:nvCxnSpPr>
          <p:spPr>
            <a:xfrm rot="5400000">
              <a:off x="3437808" y="1216585"/>
              <a:ext cx="275646" cy="1632698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Verbinder: gewinkelt 49">
              <a:extLst>
                <a:ext uri="{FF2B5EF4-FFF2-40B4-BE49-F238E27FC236}">
                  <a16:creationId xmlns:a16="http://schemas.microsoft.com/office/drawing/2014/main" id="{0B8E81DF-8435-79B2-7997-03C78865112C}"/>
                </a:ext>
              </a:extLst>
            </p:cNvPr>
            <p:cNvCxnSpPr>
              <a:stCxn id="6" idx="2"/>
              <a:endCxn id="10" idx="0"/>
            </p:cNvCxnSpPr>
            <p:nvPr/>
          </p:nvCxnSpPr>
          <p:spPr>
            <a:xfrm rot="16200000" flipH="1">
              <a:off x="4589936" y="1697154"/>
              <a:ext cx="275646" cy="671559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Verbinder: gewinkelt 53">
              <a:extLst>
                <a:ext uri="{FF2B5EF4-FFF2-40B4-BE49-F238E27FC236}">
                  <a16:creationId xmlns:a16="http://schemas.microsoft.com/office/drawing/2014/main" id="{A7F0793B-C79E-D9DF-2C89-0E5B4D58C3FE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 rot="16200000" flipH="1">
              <a:off x="5178518" y="1108573"/>
              <a:ext cx="275646" cy="184872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2663F500-C435-23D2-15E7-C5E8DE5B34B1}"/>
                </a:ext>
              </a:extLst>
            </p:cNvPr>
            <p:cNvCxnSpPr>
              <a:stCxn id="12" idx="2"/>
              <a:endCxn id="13" idx="0"/>
            </p:cNvCxnSpPr>
            <p:nvPr/>
          </p:nvCxnSpPr>
          <p:spPr>
            <a:xfrm>
              <a:off x="1450207" y="3335363"/>
              <a:ext cx="0" cy="2942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C9AE671B-53E4-A19C-EAFD-68D31418197D}"/>
                </a:ext>
              </a:extLst>
            </p:cNvPr>
            <p:cNvCxnSpPr>
              <a:stCxn id="13" idx="2"/>
              <a:endCxn id="14" idx="0"/>
            </p:cNvCxnSpPr>
            <p:nvPr/>
          </p:nvCxnSpPr>
          <p:spPr>
            <a:xfrm>
              <a:off x="1450207" y="4082777"/>
              <a:ext cx="0" cy="3130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0A8B3164-B3A5-6054-0B57-438D4386FDBA}"/>
                </a:ext>
              </a:extLst>
            </p:cNvPr>
            <p:cNvCxnSpPr>
              <a:stCxn id="8" idx="2"/>
              <a:endCxn id="15" idx="0"/>
            </p:cNvCxnSpPr>
            <p:nvPr/>
          </p:nvCxnSpPr>
          <p:spPr>
            <a:xfrm>
              <a:off x="2759282" y="2623875"/>
              <a:ext cx="1" cy="3303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r Verbinder 65">
              <a:extLst>
                <a:ext uri="{FF2B5EF4-FFF2-40B4-BE49-F238E27FC236}">
                  <a16:creationId xmlns:a16="http://schemas.microsoft.com/office/drawing/2014/main" id="{B314165B-61A0-F4CB-70A7-1D126DC5720C}"/>
                </a:ext>
              </a:extLst>
            </p:cNvPr>
            <p:cNvCxnSpPr>
              <a:cxnSpLocks/>
              <a:endCxn id="22" idx="0"/>
            </p:cNvCxnSpPr>
            <p:nvPr/>
          </p:nvCxnSpPr>
          <p:spPr>
            <a:xfrm flipH="1">
              <a:off x="2759282" y="3198513"/>
              <a:ext cx="4266" cy="5046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>
              <a:extLst>
                <a:ext uri="{FF2B5EF4-FFF2-40B4-BE49-F238E27FC236}">
                  <a16:creationId xmlns:a16="http://schemas.microsoft.com/office/drawing/2014/main" id="{F4D47D64-6F6F-1C0A-4FF9-0FAF2A7F5B74}"/>
                </a:ext>
              </a:extLst>
            </p:cNvPr>
            <p:cNvCxnSpPr>
              <a:cxnSpLocks/>
              <a:stCxn id="22" idx="2"/>
              <a:endCxn id="30" idx="0"/>
            </p:cNvCxnSpPr>
            <p:nvPr/>
          </p:nvCxnSpPr>
          <p:spPr>
            <a:xfrm flipH="1">
              <a:off x="2759281" y="4012230"/>
              <a:ext cx="1" cy="4556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r Verbinder 75">
              <a:extLst>
                <a:ext uri="{FF2B5EF4-FFF2-40B4-BE49-F238E27FC236}">
                  <a16:creationId xmlns:a16="http://schemas.microsoft.com/office/drawing/2014/main" id="{A3591329-E6E3-3B38-FCFF-E6F1637A1FAA}"/>
                </a:ext>
              </a:extLst>
            </p:cNvPr>
            <p:cNvCxnSpPr>
              <a:stCxn id="9" idx="2"/>
              <a:endCxn id="17" idx="0"/>
            </p:cNvCxnSpPr>
            <p:nvPr/>
          </p:nvCxnSpPr>
          <p:spPr>
            <a:xfrm>
              <a:off x="3887831" y="2636912"/>
              <a:ext cx="0" cy="3173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r Verbinder 77">
              <a:extLst>
                <a:ext uri="{FF2B5EF4-FFF2-40B4-BE49-F238E27FC236}">
                  <a16:creationId xmlns:a16="http://schemas.microsoft.com/office/drawing/2014/main" id="{8A3AC20A-B85F-1EA3-60A5-17E9585389FB}"/>
                </a:ext>
              </a:extLst>
            </p:cNvPr>
            <p:cNvCxnSpPr>
              <a:stCxn id="17" idx="2"/>
              <a:endCxn id="24" idx="0"/>
            </p:cNvCxnSpPr>
            <p:nvPr/>
          </p:nvCxnSpPr>
          <p:spPr>
            <a:xfrm>
              <a:off x="3887831" y="3263355"/>
              <a:ext cx="0" cy="4397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r Verbinder 79">
              <a:extLst>
                <a:ext uri="{FF2B5EF4-FFF2-40B4-BE49-F238E27FC236}">
                  <a16:creationId xmlns:a16="http://schemas.microsoft.com/office/drawing/2014/main" id="{1D9A5950-4511-22A1-8ECB-717F35D3C4C6}"/>
                </a:ext>
              </a:extLst>
            </p:cNvPr>
            <p:cNvCxnSpPr>
              <a:stCxn id="24" idx="2"/>
              <a:endCxn id="32" idx="0"/>
            </p:cNvCxnSpPr>
            <p:nvPr/>
          </p:nvCxnSpPr>
          <p:spPr>
            <a:xfrm>
              <a:off x="3887831" y="4012230"/>
              <a:ext cx="1136" cy="4556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r Verbinder 83">
              <a:extLst>
                <a:ext uri="{FF2B5EF4-FFF2-40B4-BE49-F238E27FC236}">
                  <a16:creationId xmlns:a16="http://schemas.microsoft.com/office/drawing/2014/main" id="{239C691B-3CC1-A262-389F-B4E72CBF3494}"/>
                </a:ext>
              </a:extLst>
            </p:cNvPr>
            <p:cNvCxnSpPr>
              <a:stCxn id="10" idx="2"/>
              <a:endCxn id="18" idx="0"/>
            </p:cNvCxnSpPr>
            <p:nvPr/>
          </p:nvCxnSpPr>
          <p:spPr>
            <a:xfrm flipH="1">
              <a:off x="5063040" y="2623875"/>
              <a:ext cx="499" cy="3303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r Verbinder 85">
              <a:extLst>
                <a:ext uri="{FF2B5EF4-FFF2-40B4-BE49-F238E27FC236}">
                  <a16:creationId xmlns:a16="http://schemas.microsoft.com/office/drawing/2014/main" id="{ABD0EBAB-5C17-B207-726C-AF058220069D}"/>
                </a:ext>
              </a:extLst>
            </p:cNvPr>
            <p:cNvCxnSpPr>
              <a:stCxn id="18" idx="2"/>
              <a:endCxn id="26" idx="0"/>
            </p:cNvCxnSpPr>
            <p:nvPr/>
          </p:nvCxnSpPr>
          <p:spPr>
            <a:xfrm>
              <a:off x="5063040" y="3263355"/>
              <a:ext cx="0" cy="4397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r Verbinder 87">
              <a:extLst>
                <a:ext uri="{FF2B5EF4-FFF2-40B4-BE49-F238E27FC236}">
                  <a16:creationId xmlns:a16="http://schemas.microsoft.com/office/drawing/2014/main" id="{A024D983-BFC0-B663-CA7D-738E232CC4F8}"/>
                </a:ext>
              </a:extLst>
            </p:cNvPr>
            <p:cNvCxnSpPr>
              <a:stCxn id="26" idx="2"/>
              <a:endCxn id="34" idx="0"/>
            </p:cNvCxnSpPr>
            <p:nvPr/>
          </p:nvCxnSpPr>
          <p:spPr>
            <a:xfrm>
              <a:off x="5063040" y="4012230"/>
              <a:ext cx="1136" cy="4556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r Verbinder 89">
              <a:extLst>
                <a:ext uri="{FF2B5EF4-FFF2-40B4-BE49-F238E27FC236}">
                  <a16:creationId xmlns:a16="http://schemas.microsoft.com/office/drawing/2014/main" id="{9C3375F2-045C-A7CA-9382-0F5C7718B9F0}"/>
                </a:ext>
              </a:extLst>
            </p:cNvPr>
            <p:cNvCxnSpPr>
              <a:stCxn id="7" idx="2"/>
              <a:endCxn id="2" idx="0"/>
            </p:cNvCxnSpPr>
            <p:nvPr/>
          </p:nvCxnSpPr>
          <p:spPr>
            <a:xfrm flipH="1">
              <a:off x="6239566" y="2623875"/>
              <a:ext cx="1136" cy="3303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r Verbinder 91">
              <a:extLst>
                <a:ext uri="{FF2B5EF4-FFF2-40B4-BE49-F238E27FC236}">
                  <a16:creationId xmlns:a16="http://schemas.microsoft.com/office/drawing/2014/main" id="{4681907B-CC58-5605-E74D-B09118367D4A}"/>
                </a:ext>
              </a:extLst>
            </p:cNvPr>
            <p:cNvCxnSpPr>
              <a:stCxn id="2" idx="2"/>
              <a:endCxn id="20" idx="0"/>
            </p:cNvCxnSpPr>
            <p:nvPr/>
          </p:nvCxnSpPr>
          <p:spPr>
            <a:xfrm>
              <a:off x="6239566" y="3263355"/>
              <a:ext cx="0" cy="4397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r Verbinder 93">
              <a:extLst>
                <a:ext uri="{FF2B5EF4-FFF2-40B4-BE49-F238E27FC236}">
                  <a16:creationId xmlns:a16="http://schemas.microsoft.com/office/drawing/2014/main" id="{4D0CEA05-3E6F-DE16-7C2C-8FA21A8FF2A4}"/>
                </a:ext>
              </a:extLst>
            </p:cNvPr>
            <p:cNvCxnSpPr>
              <a:stCxn id="20" idx="2"/>
              <a:endCxn id="28" idx="0"/>
            </p:cNvCxnSpPr>
            <p:nvPr/>
          </p:nvCxnSpPr>
          <p:spPr>
            <a:xfrm flipH="1">
              <a:off x="6239565" y="4012230"/>
              <a:ext cx="1" cy="4556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Verbinder: gewinkelt 95">
              <a:extLst>
                <a:ext uri="{FF2B5EF4-FFF2-40B4-BE49-F238E27FC236}">
                  <a16:creationId xmlns:a16="http://schemas.microsoft.com/office/drawing/2014/main" id="{2CB69702-F3A2-6D16-A635-2AF1EC23F265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 rot="5400000">
              <a:off x="3995565" y="1787378"/>
              <a:ext cx="288683" cy="504149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r Verbinder 97">
              <a:extLst>
                <a:ext uri="{FF2B5EF4-FFF2-40B4-BE49-F238E27FC236}">
                  <a16:creationId xmlns:a16="http://schemas.microsoft.com/office/drawing/2014/main" id="{825ADD2F-20A9-2F64-6E8A-364CE0F81610}"/>
                </a:ext>
              </a:extLst>
            </p:cNvPr>
            <p:cNvCxnSpPr>
              <a:stCxn id="12" idx="3"/>
              <a:endCxn id="15" idx="1"/>
            </p:cNvCxnSpPr>
            <p:nvPr/>
          </p:nvCxnSpPr>
          <p:spPr>
            <a:xfrm>
              <a:off x="2021974" y="3108804"/>
              <a:ext cx="24577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r Verbinder 99">
              <a:extLst>
                <a:ext uri="{FF2B5EF4-FFF2-40B4-BE49-F238E27FC236}">
                  <a16:creationId xmlns:a16="http://schemas.microsoft.com/office/drawing/2014/main" id="{609E98EB-7942-9588-3CAB-68BBB7826B3E}"/>
                </a:ext>
              </a:extLst>
            </p:cNvPr>
            <p:cNvCxnSpPr>
              <a:stCxn id="15" idx="3"/>
              <a:endCxn id="17" idx="1"/>
            </p:cNvCxnSpPr>
            <p:nvPr/>
          </p:nvCxnSpPr>
          <p:spPr>
            <a:xfrm>
              <a:off x="3250821" y="3108804"/>
              <a:ext cx="1454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r Verbinder 101">
              <a:extLst>
                <a:ext uri="{FF2B5EF4-FFF2-40B4-BE49-F238E27FC236}">
                  <a16:creationId xmlns:a16="http://schemas.microsoft.com/office/drawing/2014/main" id="{99E630AE-7262-60D9-B1C0-1E8B1C69E517}"/>
                </a:ext>
              </a:extLst>
            </p:cNvPr>
            <p:cNvCxnSpPr>
              <a:stCxn id="17" idx="3"/>
              <a:endCxn id="18" idx="1"/>
            </p:cNvCxnSpPr>
            <p:nvPr/>
          </p:nvCxnSpPr>
          <p:spPr>
            <a:xfrm>
              <a:off x="4379369" y="3108804"/>
              <a:ext cx="1921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r Verbinder 103">
              <a:extLst>
                <a:ext uri="{FF2B5EF4-FFF2-40B4-BE49-F238E27FC236}">
                  <a16:creationId xmlns:a16="http://schemas.microsoft.com/office/drawing/2014/main" id="{38BA3A65-5F13-BE3F-83F6-2675374AB38E}"/>
                </a:ext>
              </a:extLst>
            </p:cNvPr>
            <p:cNvCxnSpPr>
              <a:stCxn id="18" idx="3"/>
              <a:endCxn id="2" idx="1"/>
            </p:cNvCxnSpPr>
            <p:nvPr/>
          </p:nvCxnSpPr>
          <p:spPr>
            <a:xfrm>
              <a:off x="5554578" y="3108804"/>
              <a:ext cx="19344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Gerader Verbinder 113">
              <a:extLst>
                <a:ext uri="{FF2B5EF4-FFF2-40B4-BE49-F238E27FC236}">
                  <a16:creationId xmlns:a16="http://schemas.microsoft.com/office/drawing/2014/main" id="{3EA9790F-244D-00FF-9AAC-054E75EB9360}"/>
                </a:ext>
              </a:extLst>
            </p:cNvPr>
            <p:cNvCxnSpPr>
              <a:cxnSpLocks/>
              <a:stCxn id="13" idx="3"/>
              <a:endCxn id="22" idx="1"/>
            </p:cNvCxnSpPr>
            <p:nvPr/>
          </p:nvCxnSpPr>
          <p:spPr>
            <a:xfrm>
              <a:off x="2021974" y="3856218"/>
              <a:ext cx="245769" cy="14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Gerader Verbinder 117">
              <a:extLst>
                <a:ext uri="{FF2B5EF4-FFF2-40B4-BE49-F238E27FC236}">
                  <a16:creationId xmlns:a16="http://schemas.microsoft.com/office/drawing/2014/main" id="{FCDE6954-AA39-A9E4-CAFD-36F6E6A6CE68}"/>
                </a:ext>
              </a:extLst>
            </p:cNvPr>
            <p:cNvCxnSpPr>
              <a:stCxn id="24" idx="3"/>
              <a:endCxn id="26" idx="1"/>
            </p:cNvCxnSpPr>
            <p:nvPr/>
          </p:nvCxnSpPr>
          <p:spPr>
            <a:xfrm>
              <a:off x="4379369" y="3857679"/>
              <a:ext cx="1921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Gerader Verbinder 119">
              <a:extLst>
                <a:ext uri="{FF2B5EF4-FFF2-40B4-BE49-F238E27FC236}">
                  <a16:creationId xmlns:a16="http://schemas.microsoft.com/office/drawing/2014/main" id="{F228A6AF-F49A-9C85-9A6B-44C33709A86F}"/>
                </a:ext>
              </a:extLst>
            </p:cNvPr>
            <p:cNvCxnSpPr>
              <a:cxnSpLocks/>
              <a:stCxn id="22" idx="3"/>
              <a:endCxn id="24" idx="1"/>
            </p:cNvCxnSpPr>
            <p:nvPr/>
          </p:nvCxnSpPr>
          <p:spPr>
            <a:xfrm>
              <a:off x="3250820" y="3857679"/>
              <a:ext cx="1454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Gerader Verbinder 129">
              <a:extLst>
                <a:ext uri="{FF2B5EF4-FFF2-40B4-BE49-F238E27FC236}">
                  <a16:creationId xmlns:a16="http://schemas.microsoft.com/office/drawing/2014/main" id="{4AF55F6C-23FA-5B5D-8629-2C001EC96494}"/>
                </a:ext>
              </a:extLst>
            </p:cNvPr>
            <p:cNvCxnSpPr>
              <a:stCxn id="26" idx="3"/>
              <a:endCxn id="20" idx="1"/>
            </p:cNvCxnSpPr>
            <p:nvPr/>
          </p:nvCxnSpPr>
          <p:spPr>
            <a:xfrm>
              <a:off x="5554578" y="3857679"/>
              <a:ext cx="19344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r Verbinder 141">
              <a:extLst>
                <a:ext uri="{FF2B5EF4-FFF2-40B4-BE49-F238E27FC236}">
                  <a16:creationId xmlns:a16="http://schemas.microsoft.com/office/drawing/2014/main" id="{8048C0EE-DA93-AB2A-03E9-E3733D0251BD}"/>
                </a:ext>
              </a:extLst>
            </p:cNvPr>
            <p:cNvCxnSpPr>
              <a:stCxn id="14" idx="3"/>
              <a:endCxn id="30" idx="1"/>
            </p:cNvCxnSpPr>
            <p:nvPr/>
          </p:nvCxnSpPr>
          <p:spPr>
            <a:xfrm>
              <a:off x="2021974" y="4622401"/>
              <a:ext cx="245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r Verbinder 143">
              <a:extLst>
                <a:ext uri="{FF2B5EF4-FFF2-40B4-BE49-F238E27FC236}">
                  <a16:creationId xmlns:a16="http://schemas.microsoft.com/office/drawing/2014/main" id="{460F93F4-ADA1-7C81-B065-4DFC023EBB87}"/>
                </a:ext>
              </a:extLst>
            </p:cNvPr>
            <p:cNvCxnSpPr>
              <a:stCxn id="30" idx="3"/>
              <a:endCxn id="32" idx="1"/>
            </p:cNvCxnSpPr>
            <p:nvPr/>
          </p:nvCxnSpPr>
          <p:spPr>
            <a:xfrm>
              <a:off x="3250819" y="4622401"/>
              <a:ext cx="1466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Gerader Verbinder 145">
              <a:extLst>
                <a:ext uri="{FF2B5EF4-FFF2-40B4-BE49-F238E27FC236}">
                  <a16:creationId xmlns:a16="http://schemas.microsoft.com/office/drawing/2014/main" id="{0E218A7D-F6EA-B15D-5686-6964CA879C1C}"/>
                </a:ext>
              </a:extLst>
            </p:cNvPr>
            <p:cNvCxnSpPr>
              <a:stCxn id="32" idx="3"/>
              <a:endCxn id="34" idx="1"/>
            </p:cNvCxnSpPr>
            <p:nvPr/>
          </p:nvCxnSpPr>
          <p:spPr>
            <a:xfrm>
              <a:off x="4380505" y="4622401"/>
              <a:ext cx="1921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Gerader Verbinder 147">
              <a:extLst>
                <a:ext uri="{FF2B5EF4-FFF2-40B4-BE49-F238E27FC236}">
                  <a16:creationId xmlns:a16="http://schemas.microsoft.com/office/drawing/2014/main" id="{099D2330-8DE5-EA4C-C280-4A7425CA08AD}"/>
                </a:ext>
              </a:extLst>
            </p:cNvPr>
            <p:cNvCxnSpPr>
              <a:stCxn id="34" idx="3"/>
              <a:endCxn id="28" idx="1"/>
            </p:cNvCxnSpPr>
            <p:nvPr/>
          </p:nvCxnSpPr>
          <p:spPr>
            <a:xfrm>
              <a:off x="5555714" y="4622401"/>
              <a:ext cx="19344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295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Büchler</dc:creator>
  <cp:lastModifiedBy>Michael Büchler</cp:lastModifiedBy>
  <cp:revision>3</cp:revision>
  <dcterms:created xsi:type="dcterms:W3CDTF">2022-12-04T11:43:18Z</dcterms:created>
  <dcterms:modified xsi:type="dcterms:W3CDTF">2022-12-04T13:08:11Z</dcterms:modified>
</cp:coreProperties>
</file>